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9" r:id="rId3"/>
    <p:sldMasterId id="2147483661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11.xml"/><Relationship Id="rId4" Type="http://schemas.openxmlformats.org/officeDocument/2006/relationships/slideMaster" Target="slideMasters/slideMaster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omyślny 1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" name="bg object 17"/>
          <p:cNvSpPr/>
          <p:nvPr/>
        </p:nvSpPr>
        <p:spPr>
          <a:xfrm>
            <a:off x="608040" y="609480"/>
            <a:ext cx="10970640" cy="5636520"/>
          </a:xfrm>
          <a:custGeom>
            <a:avLst/>
            <a:gdLst>
              <a:gd name="textAreaLeft" fmla="*/ 0 w 10970640"/>
              <a:gd name="textAreaRight" fmla="*/ 10972800 w 10970640"/>
              <a:gd name="textAreaTop" fmla="*/ 0 h 5636520"/>
              <a:gd name="textAreaBottom" fmla="*/ 5638680 h 5636520"/>
            </a:gdLst>
            <a:ahLst/>
            <a:cxnLst/>
            <a:rect l="textAreaLeft" t="textAreaTop" r="textAreaRight" b="textAreaBottom"/>
            <a:pathLst>
              <a:path w="10972800" h="5638800">
                <a:moveTo>
                  <a:pt x="0" y="0"/>
                </a:moveTo>
                <a:lnTo>
                  <a:pt x="10972800" y="0"/>
                </a:lnTo>
                <a:lnTo>
                  <a:pt x="109728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" name="bg object 18" descr=""/>
          <p:cNvPicPr/>
          <p:nvPr/>
        </p:nvPicPr>
        <p:blipFill>
          <a:blip r:embed="rId3"/>
          <a:stretch/>
        </p:blipFill>
        <p:spPr>
          <a:xfrm>
            <a:off x="0" y="3153960"/>
            <a:ext cx="759240" cy="60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bg object 19" descr=""/>
          <p:cNvPicPr/>
          <p:nvPr/>
        </p:nvPicPr>
        <p:blipFill>
          <a:blip r:embed="rId4"/>
          <a:stretch/>
        </p:blipFill>
        <p:spPr>
          <a:xfrm>
            <a:off x="11436840" y="3153960"/>
            <a:ext cx="752760" cy="60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bg object 20"/>
          <p:cNvSpPr/>
          <p:nvPr/>
        </p:nvSpPr>
        <p:spPr>
          <a:xfrm>
            <a:off x="1396080" y="2421360"/>
            <a:ext cx="9405360" cy="360"/>
          </a:xfrm>
          <a:custGeom>
            <a:avLst/>
            <a:gdLst>
              <a:gd name="textAreaLeft" fmla="*/ 0 w 9405360"/>
              <a:gd name="textAreaRight" fmla="*/ 9407520 w 9405360"/>
              <a:gd name="textAreaTop" fmla="*/ 0 h 360"/>
              <a:gd name="textAreaBottom" fmla="*/ 23040 h 360"/>
            </a:gdLst>
            <a:ahLst/>
            <a:cxnLst/>
            <a:rect l="textAreaLeft" t="textAreaTop" r="textAreaRight" b="textAreaBottom"/>
            <a:pathLst>
              <a:path w="9407525" h="0">
                <a:moveTo>
                  <a:pt x="0" y="0"/>
                </a:moveTo>
                <a:lnTo>
                  <a:pt x="9407298" y="1"/>
                </a:lnTo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392480" y="794160"/>
            <a:ext cx="9405000" cy="14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Kliknij, aby edytować format tekstu tytułu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1406520" y="2410560"/>
            <a:ext cx="9376920" cy="356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Kliknij, aby edytować format tekstu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Drugi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Trzeci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Czwarty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Piąty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Szósty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Siódmy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ftr" idx="1"/>
          </p:nvPr>
        </p:nvSpPr>
        <p:spPr>
          <a:xfrm>
            <a:off x="4145400" y="6378120"/>
            <a:ext cx="389916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dt" idx="2"/>
          </p:nvPr>
        </p:nvSpPr>
        <p:spPr>
          <a:xfrm>
            <a:off x="60948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&lt;data/godzina&gt;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PlaceHolder 5"/>
          <p:cNvSpPr>
            <a:spLocks noGrp="1"/>
          </p:cNvSpPr>
          <p:nvPr>
            <p:ph type="sldNum" idx="3"/>
          </p:nvPr>
        </p:nvSpPr>
        <p:spPr>
          <a:xfrm>
            <a:off x="877824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79B24AF-C68D-4287-BD0B-E5673AB59BB7}" type="slidenum">
              <a: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rPr>
              <a:t>&lt;numer&gt;</a:t>
            </a:fld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omyślny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9" name="bg object 17"/>
          <p:cNvSpPr/>
          <p:nvPr/>
        </p:nvSpPr>
        <p:spPr>
          <a:xfrm>
            <a:off x="608040" y="609480"/>
            <a:ext cx="10970640" cy="5636520"/>
          </a:xfrm>
          <a:custGeom>
            <a:avLst/>
            <a:gdLst>
              <a:gd name="textAreaLeft" fmla="*/ 0 w 10970640"/>
              <a:gd name="textAreaRight" fmla="*/ 10972800 w 10970640"/>
              <a:gd name="textAreaTop" fmla="*/ 0 h 5636520"/>
              <a:gd name="textAreaBottom" fmla="*/ 5638680 h 5636520"/>
            </a:gdLst>
            <a:ahLst/>
            <a:cxnLst/>
            <a:rect l="textAreaLeft" t="textAreaTop" r="textAreaRight" b="textAreaBottom"/>
            <a:pathLst>
              <a:path w="10972800" h="5638800">
                <a:moveTo>
                  <a:pt x="0" y="0"/>
                </a:moveTo>
                <a:lnTo>
                  <a:pt x="10972800" y="0"/>
                </a:lnTo>
                <a:lnTo>
                  <a:pt x="109728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0" name="bg object 18" descr=""/>
          <p:cNvPicPr/>
          <p:nvPr/>
        </p:nvPicPr>
        <p:blipFill>
          <a:blip r:embed="rId3"/>
          <a:stretch/>
        </p:blipFill>
        <p:spPr>
          <a:xfrm>
            <a:off x="0" y="3153960"/>
            <a:ext cx="759240" cy="60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1" name="bg object 19" descr=""/>
          <p:cNvPicPr/>
          <p:nvPr/>
        </p:nvPicPr>
        <p:blipFill>
          <a:blip r:embed="rId4"/>
          <a:stretch/>
        </p:blipFill>
        <p:spPr>
          <a:xfrm>
            <a:off x="11436840" y="3153960"/>
            <a:ext cx="752760" cy="60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2" name="bg object 20"/>
          <p:cNvSpPr/>
          <p:nvPr/>
        </p:nvSpPr>
        <p:spPr>
          <a:xfrm>
            <a:off x="1396080" y="2421360"/>
            <a:ext cx="9405360" cy="360"/>
          </a:xfrm>
          <a:custGeom>
            <a:avLst/>
            <a:gdLst>
              <a:gd name="textAreaLeft" fmla="*/ 0 w 9405360"/>
              <a:gd name="textAreaRight" fmla="*/ 9407520 w 9405360"/>
              <a:gd name="textAreaTop" fmla="*/ 0 h 360"/>
              <a:gd name="textAreaBottom" fmla="*/ 23040 h 360"/>
            </a:gdLst>
            <a:ahLst/>
            <a:cxnLst/>
            <a:rect l="textAreaLeft" t="textAreaTop" r="textAreaRight" b="textAreaBottom"/>
            <a:pathLst>
              <a:path w="9407525" h="0">
                <a:moveTo>
                  <a:pt x="0" y="0"/>
                </a:moveTo>
                <a:lnTo>
                  <a:pt x="9407298" y="1"/>
                </a:lnTo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1392480" y="794160"/>
            <a:ext cx="9405000" cy="14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Kliknij, aby edytować format tekstu tytułu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1406520" y="2410560"/>
            <a:ext cx="9376920" cy="356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Kliknij, aby edytować format tekstu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Drugi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Trzeci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Czwarty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Piąty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Szósty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Siódmy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ftr" idx="28"/>
          </p:nvPr>
        </p:nvSpPr>
        <p:spPr>
          <a:xfrm>
            <a:off x="4145400" y="6378120"/>
            <a:ext cx="389916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dt" idx="29"/>
          </p:nvPr>
        </p:nvSpPr>
        <p:spPr>
          <a:xfrm>
            <a:off x="60948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&lt;data/godzina&gt;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sldNum" idx="30"/>
          </p:nvPr>
        </p:nvSpPr>
        <p:spPr>
          <a:xfrm>
            <a:off x="877824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BBA4A21-5071-4C7D-80FE-D4EAEC6415E9}" type="slidenum">
              <a: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rPr>
              <a:t>&lt;numer&gt;</a:t>
            </a:fld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Slid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392480" y="794160"/>
            <a:ext cx="9405000" cy="14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1406520" y="2410560"/>
            <a:ext cx="9376920" cy="356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870E7748-F1F1-40BF-B572-123E926D992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1392480" y="794160"/>
            <a:ext cx="9405000" cy="14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1406520" y="2410560"/>
            <a:ext cx="9376920" cy="356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5"/>
          </p:nvPr>
        </p:nvSpPr>
        <p:spPr/>
        <p:txBody>
          <a:bodyPr/>
          <a:p>
            <a:fld id="{5BF78691-F540-4A53-B5AD-C42614C1595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omyślny 2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" name="bg object 17"/>
          <p:cNvSpPr/>
          <p:nvPr/>
        </p:nvSpPr>
        <p:spPr>
          <a:xfrm>
            <a:off x="608040" y="609480"/>
            <a:ext cx="10970640" cy="5636520"/>
          </a:xfrm>
          <a:custGeom>
            <a:avLst/>
            <a:gdLst>
              <a:gd name="textAreaLeft" fmla="*/ 0 w 10970640"/>
              <a:gd name="textAreaRight" fmla="*/ 10972800 w 10970640"/>
              <a:gd name="textAreaTop" fmla="*/ 0 h 5636520"/>
              <a:gd name="textAreaBottom" fmla="*/ 5638680 h 5636520"/>
            </a:gdLst>
            <a:ahLst/>
            <a:cxnLst/>
            <a:rect l="textAreaLeft" t="textAreaTop" r="textAreaRight" b="textAreaBottom"/>
            <a:pathLst>
              <a:path w="10972800" h="5638800">
                <a:moveTo>
                  <a:pt x="0" y="0"/>
                </a:moveTo>
                <a:lnTo>
                  <a:pt x="10972800" y="0"/>
                </a:lnTo>
                <a:lnTo>
                  <a:pt x="109728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" name="bg object 18" descr=""/>
          <p:cNvPicPr/>
          <p:nvPr/>
        </p:nvPicPr>
        <p:blipFill>
          <a:blip r:embed="rId3"/>
          <a:stretch/>
        </p:blipFill>
        <p:spPr>
          <a:xfrm>
            <a:off x="0" y="3153960"/>
            <a:ext cx="759240" cy="60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" name="bg object 19" descr=""/>
          <p:cNvPicPr/>
          <p:nvPr/>
        </p:nvPicPr>
        <p:blipFill>
          <a:blip r:embed="rId4"/>
          <a:stretch/>
        </p:blipFill>
        <p:spPr>
          <a:xfrm>
            <a:off x="11436840" y="3153960"/>
            <a:ext cx="752760" cy="60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" name="bg object 20"/>
          <p:cNvSpPr/>
          <p:nvPr/>
        </p:nvSpPr>
        <p:spPr>
          <a:xfrm>
            <a:off x="1396080" y="2421360"/>
            <a:ext cx="9405360" cy="360"/>
          </a:xfrm>
          <a:custGeom>
            <a:avLst/>
            <a:gdLst>
              <a:gd name="textAreaLeft" fmla="*/ 0 w 9405360"/>
              <a:gd name="textAreaRight" fmla="*/ 9407520 w 9405360"/>
              <a:gd name="textAreaTop" fmla="*/ 0 h 360"/>
              <a:gd name="textAreaBottom" fmla="*/ 23040 h 360"/>
            </a:gdLst>
            <a:ahLst/>
            <a:cxnLst/>
            <a:rect l="textAreaLeft" t="textAreaTop" r="textAreaRight" b="textAreaBottom"/>
            <a:pathLst>
              <a:path w="9407525" h="0">
                <a:moveTo>
                  <a:pt x="0" y="0"/>
                </a:moveTo>
                <a:lnTo>
                  <a:pt x="9407298" y="1"/>
                </a:lnTo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392480" y="794160"/>
            <a:ext cx="9405000" cy="14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Kliknij, aby edytować format tekstu tytułu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406520" y="2410560"/>
            <a:ext cx="9376920" cy="356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Kliknij, aby edytować format tekstu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Drugi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Trzeci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Czwarty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Piąty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Szósty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Siódmy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ftr" idx="4"/>
          </p:nvPr>
        </p:nvSpPr>
        <p:spPr>
          <a:xfrm>
            <a:off x="4145400" y="6378120"/>
            <a:ext cx="389916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dt" idx="5"/>
          </p:nvPr>
        </p:nvSpPr>
        <p:spPr>
          <a:xfrm>
            <a:off x="60948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&lt;data/godzina&gt;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" name="PlaceHolder 5"/>
          <p:cNvSpPr>
            <a:spLocks noGrp="1"/>
          </p:cNvSpPr>
          <p:nvPr>
            <p:ph type="sldNum" idx="6"/>
          </p:nvPr>
        </p:nvSpPr>
        <p:spPr>
          <a:xfrm>
            <a:off x="877824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60B1FB4-FD3B-4DC2-8761-D3B8F1DABBB1}" type="slidenum">
              <a: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rPr>
              <a:t>&lt;numer&gt;</a:t>
            </a:fld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omyślny 3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" name="bg object 17"/>
          <p:cNvSpPr/>
          <p:nvPr/>
        </p:nvSpPr>
        <p:spPr>
          <a:xfrm>
            <a:off x="608040" y="609480"/>
            <a:ext cx="10970640" cy="5636520"/>
          </a:xfrm>
          <a:custGeom>
            <a:avLst/>
            <a:gdLst>
              <a:gd name="textAreaLeft" fmla="*/ 0 w 10970640"/>
              <a:gd name="textAreaRight" fmla="*/ 10972800 w 10970640"/>
              <a:gd name="textAreaTop" fmla="*/ 0 h 5636520"/>
              <a:gd name="textAreaBottom" fmla="*/ 5638680 h 5636520"/>
            </a:gdLst>
            <a:ahLst/>
            <a:cxnLst/>
            <a:rect l="textAreaLeft" t="textAreaTop" r="textAreaRight" b="textAreaBottom"/>
            <a:pathLst>
              <a:path w="10972800" h="5638800">
                <a:moveTo>
                  <a:pt x="0" y="0"/>
                </a:moveTo>
                <a:lnTo>
                  <a:pt x="10972800" y="0"/>
                </a:lnTo>
                <a:lnTo>
                  <a:pt x="109728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2" name="bg object 18" descr=""/>
          <p:cNvPicPr/>
          <p:nvPr/>
        </p:nvPicPr>
        <p:blipFill>
          <a:blip r:embed="rId3"/>
          <a:stretch/>
        </p:blipFill>
        <p:spPr>
          <a:xfrm>
            <a:off x="0" y="3153960"/>
            <a:ext cx="759240" cy="60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" name="bg object 19" descr=""/>
          <p:cNvPicPr/>
          <p:nvPr/>
        </p:nvPicPr>
        <p:blipFill>
          <a:blip r:embed="rId4"/>
          <a:stretch/>
        </p:blipFill>
        <p:spPr>
          <a:xfrm>
            <a:off x="11436840" y="3153960"/>
            <a:ext cx="752760" cy="60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" name="bg object 20"/>
          <p:cNvSpPr/>
          <p:nvPr/>
        </p:nvSpPr>
        <p:spPr>
          <a:xfrm>
            <a:off x="1396080" y="2421360"/>
            <a:ext cx="9405360" cy="360"/>
          </a:xfrm>
          <a:custGeom>
            <a:avLst/>
            <a:gdLst>
              <a:gd name="textAreaLeft" fmla="*/ 0 w 9405360"/>
              <a:gd name="textAreaRight" fmla="*/ 9407520 w 9405360"/>
              <a:gd name="textAreaTop" fmla="*/ 0 h 360"/>
              <a:gd name="textAreaBottom" fmla="*/ 23040 h 360"/>
            </a:gdLst>
            <a:ahLst/>
            <a:cxnLst/>
            <a:rect l="textAreaLeft" t="textAreaTop" r="textAreaRight" b="textAreaBottom"/>
            <a:pathLst>
              <a:path w="9407525" h="0">
                <a:moveTo>
                  <a:pt x="0" y="0"/>
                </a:moveTo>
                <a:lnTo>
                  <a:pt x="9407298" y="1"/>
                </a:lnTo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392480" y="794160"/>
            <a:ext cx="9405000" cy="14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Kliknij, aby edytować format tekstu tytułu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1406520" y="2410560"/>
            <a:ext cx="9376920" cy="356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Kliknij, aby edytować format tekstu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Drugi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Trzeci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Czwarty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Piąty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Szósty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Siódmy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ftr" idx="7"/>
          </p:nvPr>
        </p:nvSpPr>
        <p:spPr>
          <a:xfrm>
            <a:off x="4145400" y="6378120"/>
            <a:ext cx="389916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dt" idx="8"/>
          </p:nvPr>
        </p:nvSpPr>
        <p:spPr>
          <a:xfrm>
            <a:off x="60948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&lt;data/godzina&gt;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" name="PlaceHolder 5"/>
          <p:cNvSpPr>
            <a:spLocks noGrp="1"/>
          </p:cNvSpPr>
          <p:nvPr>
            <p:ph type="sldNum" idx="9"/>
          </p:nvPr>
        </p:nvSpPr>
        <p:spPr>
          <a:xfrm>
            <a:off x="877824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63F45A3-036C-4404-9814-CEAADD11E1B7}" type="slidenum">
              <a: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rPr>
              <a:t>&lt;numer&gt;</a:t>
            </a:fld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omyślny 4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1" name="bg object 17"/>
          <p:cNvSpPr/>
          <p:nvPr/>
        </p:nvSpPr>
        <p:spPr>
          <a:xfrm>
            <a:off x="608040" y="609480"/>
            <a:ext cx="10970640" cy="5636520"/>
          </a:xfrm>
          <a:custGeom>
            <a:avLst/>
            <a:gdLst>
              <a:gd name="textAreaLeft" fmla="*/ 0 w 10970640"/>
              <a:gd name="textAreaRight" fmla="*/ 10972800 w 10970640"/>
              <a:gd name="textAreaTop" fmla="*/ 0 h 5636520"/>
              <a:gd name="textAreaBottom" fmla="*/ 5638680 h 5636520"/>
            </a:gdLst>
            <a:ahLst/>
            <a:cxnLst/>
            <a:rect l="textAreaLeft" t="textAreaTop" r="textAreaRight" b="textAreaBottom"/>
            <a:pathLst>
              <a:path w="10972800" h="5638800">
                <a:moveTo>
                  <a:pt x="0" y="0"/>
                </a:moveTo>
                <a:lnTo>
                  <a:pt x="10972800" y="0"/>
                </a:lnTo>
                <a:lnTo>
                  <a:pt x="109728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2" name="bg object 18" descr=""/>
          <p:cNvPicPr/>
          <p:nvPr/>
        </p:nvPicPr>
        <p:blipFill>
          <a:blip r:embed="rId3"/>
          <a:stretch/>
        </p:blipFill>
        <p:spPr>
          <a:xfrm>
            <a:off x="0" y="3153960"/>
            <a:ext cx="759240" cy="60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3" name="bg object 19" descr=""/>
          <p:cNvPicPr/>
          <p:nvPr/>
        </p:nvPicPr>
        <p:blipFill>
          <a:blip r:embed="rId4"/>
          <a:stretch/>
        </p:blipFill>
        <p:spPr>
          <a:xfrm>
            <a:off x="11436840" y="3153960"/>
            <a:ext cx="752760" cy="60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" name="bg object 20"/>
          <p:cNvSpPr/>
          <p:nvPr/>
        </p:nvSpPr>
        <p:spPr>
          <a:xfrm>
            <a:off x="1396080" y="2421360"/>
            <a:ext cx="9405360" cy="360"/>
          </a:xfrm>
          <a:custGeom>
            <a:avLst/>
            <a:gdLst>
              <a:gd name="textAreaLeft" fmla="*/ 0 w 9405360"/>
              <a:gd name="textAreaRight" fmla="*/ 9407520 w 9405360"/>
              <a:gd name="textAreaTop" fmla="*/ 0 h 360"/>
              <a:gd name="textAreaBottom" fmla="*/ 23040 h 360"/>
            </a:gdLst>
            <a:ahLst/>
            <a:cxnLst/>
            <a:rect l="textAreaLeft" t="textAreaTop" r="textAreaRight" b="textAreaBottom"/>
            <a:pathLst>
              <a:path w="9407525" h="0">
                <a:moveTo>
                  <a:pt x="0" y="0"/>
                </a:moveTo>
                <a:lnTo>
                  <a:pt x="9407298" y="1"/>
                </a:lnTo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392480" y="794160"/>
            <a:ext cx="9405000" cy="14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Kliknij, aby edytować format tekstu tytułu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1406520" y="2410560"/>
            <a:ext cx="9376920" cy="356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Kliknij, aby edytować format tekstu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Drugi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Trzeci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Czwarty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Piąty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Szósty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Siódmy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ftr" idx="10"/>
          </p:nvPr>
        </p:nvSpPr>
        <p:spPr>
          <a:xfrm>
            <a:off x="4145400" y="6378120"/>
            <a:ext cx="389916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dt" idx="11"/>
          </p:nvPr>
        </p:nvSpPr>
        <p:spPr>
          <a:xfrm>
            <a:off x="60948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&lt;data/godzina&gt;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sldNum" idx="12"/>
          </p:nvPr>
        </p:nvSpPr>
        <p:spPr>
          <a:xfrm>
            <a:off x="877824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57438BC-D33A-43B6-AB1E-1C63E48A1FAD}" type="slidenum">
              <a: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rPr>
              <a:t>&lt;numer&gt;</a:t>
            </a:fld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wo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1" name="bg object 17"/>
          <p:cNvSpPr/>
          <p:nvPr/>
        </p:nvSpPr>
        <p:spPr>
          <a:xfrm>
            <a:off x="608040" y="609480"/>
            <a:ext cx="10970640" cy="5636520"/>
          </a:xfrm>
          <a:custGeom>
            <a:avLst/>
            <a:gdLst>
              <a:gd name="textAreaLeft" fmla="*/ 0 w 10970640"/>
              <a:gd name="textAreaRight" fmla="*/ 10972800 w 10970640"/>
              <a:gd name="textAreaTop" fmla="*/ 0 h 5636520"/>
              <a:gd name="textAreaBottom" fmla="*/ 5638680 h 5636520"/>
            </a:gdLst>
            <a:ahLst/>
            <a:cxnLst/>
            <a:rect l="textAreaLeft" t="textAreaTop" r="textAreaRight" b="textAreaBottom"/>
            <a:pathLst>
              <a:path w="10972800" h="5638800">
                <a:moveTo>
                  <a:pt x="0" y="0"/>
                </a:moveTo>
                <a:lnTo>
                  <a:pt x="10972800" y="0"/>
                </a:lnTo>
                <a:lnTo>
                  <a:pt x="109728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2" name="bg object 18" descr=""/>
          <p:cNvPicPr/>
          <p:nvPr/>
        </p:nvPicPr>
        <p:blipFill>
          <a:blip r:embed="rId3"/>
          <a:stretch/>
        </p:blipFill>
        <p:spPr>
          <a:xfrm>
            <a:off x="0" y="3153960"/>
            <a:ext cx="759240" cy="60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3" name="bg object 19" descr=""/>
          <p:cNvPicPr/>
          <p:nvPr/>
        </p:nvPicPr>
        <p:blipFill>
          <a:blip r:embed="rId4"/>
          <a:stretch/>
        </p:blipFill>
        <p:spPr>
          <a:xfrm>
            <a:off x="11436840" y="3153960"/>
            <a:ext cx="752760" cy="60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" name="bg object 20"/>
          <p:cNvSpPr/>
          <p:nvPr/>
        </p:nvSpPr>
        <p:spPr>
          <a:xfrm>
            <a:off x="1396080" y="2421360"/>
            <a:ext cx="9405360" cy="360"/>
          </a:xfrm>
          <a:custGeom>
            <a:avLst/>
            <a:gdLst>
              <a:gd name="textAreaLeft" fmla="*/ 0 w 9405360"/>
              <a:gd name="textAreaRight" fmla="*/ 9407520 w 9405360"/>
              <a:gd name="textAreaTop" fmla="*/ 0 h 360"/>
              <a:gd name="textAreaBottom" fmla="*/ 23040 h 360"/>
            </a:gdLst>
            <a:ahLst/>
            <a:cxnLst/>
            <a:rect l="textAreaLeft" t="textAreaTop" r="textAreaRight" b="textAreaBottom"/>
            <a:pathLst>
              <a:path w="9407525" h="0">
                <a:moveTo>
                  <a:pt x="0" y="0"/>
                </a:moveTo>
                <a:lnTo>
                  <a:pt x="9407298" y="1"/>
                </a:lnTo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392480" y="794160"/>
            <a:ext cx="9405000" cy="14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Kliknij, aby edytować format tekstu tytułu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577520"/>
            <a:ext cx="5301360" cy="262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Kliknij, aby edytować format tekstu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Drugi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Trzeci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Czwarty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Piąty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Szósty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Siódmy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6278760" y="1577520"/>
            <a:ext cx="5301360" cy="262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Kliknij, aby edytować format tekstu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Drugi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Trzeci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Czwarty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Piąty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Szósty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Siódmy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ftr" idx="13"/>
          </p:nvPr>
        </p:nvSpPr>
        <p:spPr>
          <a:xfrm>
            <a:off x="4145400" y="6378120"/>
            <a:ext cx="389916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dt" idx="14"/>
          </p:nvPr>
        </p:nvSpPr>
        <p:spPr>
          <a:xfrm>
            <a:off x="60948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&lt;data/godzina&gt;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sldNum" idx="15"/>
          </p:nvPr>
        </p:nvSpPr>
        <p:spPr>
          <a:xfrm>
            <a:off x="877824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AED231D-C578-4F68-9C2B-C4C78F93DD30}" type="slidenum">
              <a: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rPr>
              <a:t>&lt;numer&gt;</a:t>
            </a:fld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Only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" name="bg object 17"/>
          <p:cNvSpPr/>
          <p:nvPr/>
        </p:nvSpPr>
        <p:spPr>
          <a:xfrm>
            <a:off x="608040" y="609480"/>
            <a:ext cx="10970640" cy="5636520"/>
          </a:xfrm>
          <a:custGeom>
            <a:avLst/>
            <a:gdLst>
              <a:gd name="textAreaLeft" fmla="*/ 0 w 10970640"/>
              <a:gd name="textAreaRight" fmla="*/ 10972800 w 10970640"/>
              <a:gd name="textAreaTop" fmla="*/ 0 h 5636520"/>
              <a:gd name="textAreaBottom" fmla="*/ 5638680 h 5636520"/>
            </a:gdLst>
            <a:ahLst/>
            <a:cxnLst/>
            <a:rect l="textAreaLeft" t="textAreaTop" r="textAreaRight" b="textAreaBottom"/>
            <a:pathLst>
              <a:path w="10972800" h="5638800">
                <a:moveTo>
                  <a:pt x="0" y="0"/>
                </a:moveTo>
                <a:lnTo>
                  <a:pt x="10972800" y="0"/>
                </a:lnTo>
                <a:lnTo>
                  <a:pt x="109728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3" name="bg object 18" descr=""/>
          <p:cNvPicPr/>
          <p:nvPr/>
        </p:nvPicPr>
        <p:blipFill>
          <a:blip r:embed="rId3"/>
          <a:stretch/>
        </p:blipFill>
        <p:spPr>
          <a:xfrm>
            <a:off x="0" y="3153960"/>
            <a:ext cx="759240" cy="60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4" name="bg object 19" descr=""/>
          <p:cNvPicPr/>
          <p:nvPr/>
        </p:nvPicPr>
        <p:blipFill>
          <a:blip r:embed="rId4"/>
          <a:stretch/>
        </p:blipFill>
        <p:spPr>
          <a:xfrm>
            <a:off x="11436840" y="3153960"/>
            <a:ext cx="752760" cy="60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5" name="bg object 20"/>
          <p:cNvSpPr/>
          <p:nvPr/>
        </p:nvSpPr>
        <p:spPr>
          <a:xfrm>
            <a:off x="1396080" y="2421360"/>
            <a:ext cx="9405360" cy="360"/>
          </a:xfrm>
          <a:custGeom>
            <a:avLst/>
            <a:gdLst>
              <a:gd name="textAreaLeft" fmla="*/ 0 w 9405360"/>
              <a:gd name="textAreaRight" fmla="*/ 9407520 w 9405360"/>
              <a:gd name="textAreaTop" fmla="*/ 0 h 360"/>
              <a:gd name="textAreaBottom" fmla="*/ 23040 h 360"/>
            </a:gdLst>
            <a:ahLst/>
            <a:cxnLst/>
            <a:rect l="textAreaLeft" t="textAreaTop" r="textAreaRight" b="textAreaBottom"/>
            <a:pathLst>
              <a:path w="9407525" h="0">
                <a:moveTo>
                  <a:pt x="0" y="0"/>
                </a:moveTo>
                <a:lnTo>
                  <a:pt x="9407298" y="1"/>
                </a:lnTo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392480" y="794160"/>
            <a:ext cx="9405000" cy="14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Kliknij, aby edytować format tekstu tytułu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ftr" idx="16"/>
          </p:nvPr>
        </p:nvSpPr>
        <p:spPr>
          <a:xfrm>
            <a:off x="4145400" y="6378120"/>
            <a:ext cx="389916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dt" idx="17"/>
          </p:nvPr>
        </p:nvSpPr>
        <p:spPr>
          <a:xfrm>
            <a:off x="60948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&lt;data/godzina&gt;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sldNum" idx="18"/>
          </p:nvPr>
        </p:nvSpPr>
        <p:spPr>
          <a:xfrm>
            <a:off x="877824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D261622-4944-46A7-91D9-9216B08A069D}" type="slidenum">
              <a: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rPr>
              <a:t>&lt;numer&gt;</a:t>
            </a:fld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Blank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1" name="bg object 17"/>
          <p:cNvSpPr/>
          <p:nvPr/>
        </p:nvSpPr>
        <p:spPr>
          <a:xfrm>
            <a:off x="608040" y="609480"/>
            <a:ext cx="10970640" cy="5636520"/>
          </a:xfrm>
          <a:custGeom>
            <a:avLst/>
            <a:gdLst>
              <a:gd name="textAreaLeft" fmla="*/ 0 w 10970640"/>
              <a:gd name="textAreaRight" fmla="*/ 10972800 w 10970640"/>
              <a:gd name="textAreaTop" fmla="*/ 0 h 5636520"/>
              <a:gd name="textAreaBottom" fmla="*/ 5638680 h 5636520"/>
            </a:gdLst>
            <a:ahLst/>
            <a:cxnLst/>
            <a:rect l="textAreaLeft" t="textAreaTop" r="textAreaRight" b="textAreaBottom"/>
            <a:pathLst>
              <a:path w="10972800" h="5638800">
                <a:moveTo>
                  <a:pt x="0" y="0"/>
                </a:moveTo>
                <a:lnTo>
                  <a:pt x="10972800" y="0"/>
                </a:lnTo>
                <a:lnTo>
                  <a:pt x="109728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2" name="bg object 18" descr=""/>
          <p:cNvPicPr/>
          <p:nvPr/>
        </p:nvPicPr>
        <p:blipFill>
          <a:blip r:embed="rId3"/>
          <a:stretch/>
        </p:blipFill>
        <p:spPr>
          <a:xfrm>
            <a:off x="0" y="3153960"/>
            <a:ext cx="759240" cy="60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3" name="bg object 19" descr=""/>
          <p:cNvPicPr/>
          <p:nvPr/>
        </p:nvPicPr>
        <p:blipFill>
          <a:blip r:embed="rId4"/>
          <a:stretch/>
        </p:blipFill>
        <p:spPr>
          <a:xfrm>
            <a:off x="11436840" y="3153960"/>
            <a:ext cx="752760" cy="60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4" name="bg object 20"/>
          <p:cNvSpPr/>
          <p:nvPr/>
        </p:nvSpPr>
        <p:spPr>
          <a:xfrm>
            <a:off x="1396080" y="2421360"/>
            <a:ext cx="9405360" cy="360"/>
          </a:xfrm>
          <a:custGeom>
            <a:avLst/>
            <a:gdLst>
              <a:gd name="textAreaLeft" fmla="*/ 0 w 9405360"/>
              <a:gd name="textAreaRight" fmla="*/ 9407520 w 9405360"/>
              <a:gd name="textAreaTop" fmla="*/ 0 h 360"/>
              <a:gd name="textAreaBottom" fmla="*/ 23040 h 360"/>
            </a:gdLst>
            <a:ahLst/>
            <a:cxnLst/>
            <a:rect l="textAreaLeft" t="textAreaTop" r="textAreaRight" b="textAreaBottom"/>
            <a:pathLst>
              <a:path w="9407525" h="0">
                <a:moveTo>
                  <a:pt x="0" y="0"/>
                </a:moveTo>
                <a:lnTo>
                  <a:pt x="9407298" y="1"/>
                </a:lnTo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" name="PlaceHolder 1"/>
          <p:cNvSpPr>
            <a:spLocks noGrp="1"/>
          </p:cNvSpPr>
          <p:nvPr>
            <p:ph type="ftr" idx="19"/>
          </p:nvPr>
        </p:nvSpPr>
        <p:spPr>
          <a:xfrm>
            <a:off x="4145400" y="6378120"/>
            <a:ext cx="389916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dt" idx="20"/>
          </p:nvPr>
        </p:nvSpPr>
        <p:spPr>
          <a:xfrm>
            <a:off x="60948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&lt;data/godzina&gt;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sldNum" idx="21"/>
          </p:nvPr>
        </p:nvSpPr>
        <p:spPr>
          <a:xfrm>
            <a:off x="877824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9D9F9E0-F16C-4310-B10A-9A77E5865569}" type="slidenum">
              <a: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rPr>
              <a:t>&lt;numer&gt;</a:t>
            </a:fld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Slide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9" name="bg object 17"/>
          <p:cNvSpPr/>
          <p:nvPr/>
        </p:nvSpPr>
        <p:spPr>
          <a:xfrm>
            <a:off x="608040" y="609480"/>
            <a:ext cx="10970640" cy="5636520"/>
          </a:xfrm>
          <a:custGeom>
            <a:avLst/>
            <a:gdLst>
              <a:gd name="textAreaLeft" fmla="*/ 0 w 10970640"/>
              <a:gd name="textAreaRight" fmla="*/ 10972800 w 10970640"/>
              <a:gd name="textAreaTop" fmla="*/ 0 h 5636520"/>
              <a:gd name="textAreaBottom" fmla="*/ 5638680 h 5636520"/>
            </a:gdLst>
            <a:ahLst/>
            <a:cxnLst/>
            <a:rect l="textAreaLeft" t="textAreaTop" r="textAreaRight" b="textAreaBottom"/>
            <a:pathLst>
              <a:path w="10972800" h="5638800">
                <a:moveTo>
                  <a:pt x="0" y="0"/>
                </a:moveTo>
                <a:lnTo>
                  <a:pt x="10972800" y="0"/>
                </a:lnTo>
                <a:lnTo>
                  <a:pt x="109728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0" name="bg object 18" descr=""/>
          <p:cNvPicPr/>
          <p:nvPr/>
        </p:nvPicPr>
        <p:blipFill>
          <a:blip r:embed="rId3"/>
          <a:stretch/>
        </p:blipFill>
        <p:spPr>
          <a:xfrm>
            <a:off x="0" y="3153960"/>
            <a:ext cx="759240" cy="60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1" name="bg object 19" descr=""/>
          <p:cNvPicPr/>
          <p:nvPr/>
        </p:nvPicPr>
        <p:blipFill>
          <a:blip r:embed="rId4"/>
          <a:stretch/>
        </p:blipFill>
        <p:spPr>
          <a:xfrm>
            <a:off x="11436840" y="3153960"/>
            <a:ext cx="752760" cy="60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2" name="bg object 20"/>
          <p:cNvSpPr/>
          <p:nvPr/>
        </p:nvSpPr>
        <p:spPr>
          <a:xfrm>
            <a:off x="1396080" y="2421360"/>
            <a:ext cx="9405360" cy="360"/>
          </a:xfrm>
          <a:custGeom>
            <a:avLst/>
            <a:gdLst>
              <a:gd name="textAreaLeft" fmla="*/ 0 w 9405360"/>
              <a:gd name="textAreaRight" fmla="*/ 9407520 w 9405360"/>
              <a:gd name="textAreaTop" fmla="*/ 0 h 360"/>
              <a:gd name="textAreaBottom" fmla="*/ 23040 h 360"/>
            </a:gdLst>
            <a:ahLst/>
            <a:cxnLst/>
            <a:rect l="textAreaLeft" t="textAreaTop" r="textAreaRight" b="textAreaBottom"/>
            <a:pathLst>
              <a:path w="9407525" h="0">
                <a:moveTo>
                  <a:pt x="0" y="0"/>
                </a:moveTo>
                <a:lnTo>
                  <a:pt x="9407298" y="1"/>
                </a:lnTo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3097080" y="972720"/>
            <a:ext cx="599544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Kliknij, aby edytować format tekstu tytułu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ftr" idx="22"/>
          </p:nvPr>
        </p:nvSpPr>
        <p:spPr>
          <a:xfrm>
            <a:off x="4145400" y="6378120"/>
            <a:ext cx="389916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23"/>
          </p:nvPr>
        </p:nvSpPr>
        <p:spPr>
          <a:xfrm>
            <a:off x="60948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&lt;data/godzina&gt;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sldNum" idx="24"/>
          </p:nvPr>
        </p:nvSpPr>
        <p:spPr>
          <a:xfrm>
            <a:off x="877824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4771B5D-4A03-4FB0-8F3F-232A1A165B7E}" type="slidenum">
              <a: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rPr>
              <a:t>&lt;numer&gt;</a:t>
            </a:fld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0640" cy="397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Kliknij, aby edytować format tekstu konspektu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Drugi poziom konspektu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Trzeci poziom konspektu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Czwarty poziom konspektu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Piąty poziom konspektu</a:t>
            </a:r>
            <a:endParaRPr b="0" lang="pl-PL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Szósty poziom konspektu</a:t>
            </a:r>
            <a:endParaRPr b="0" lang="pl-PL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Siódmy poziom konspektu</a:t>
            </a:r>
            <a:endParaRPr b="0" lang="pl-PL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9" name="bg object 17"/>
          <p:cNvSpPr/>
          <p:nvPr/>
        </p:nvSpPr>
        <p:spPr>
          <a:xfrm>
            <a:off x="608040" y="609480"/>
            <a:ext cx="10970640" cy="5636520"/>
          </a:xfrm>
          <a:custGeom>
            <a:avLst/>
            <a:gdLst>
              <a:gd name="textAreaLeft" fmla="*/ 0 w 10970640"/>
              <a:gd name="textAreaRight" fmla="*/ 10972800 w 10970640"/>
              <a:gd name="textAreaTop" fmla="*/ 0 h 5636520"/>
              <a:gd name="textAreaBottom" fmla="*/ 5638680 h 5636520"/>
            </a:gdLst>
            <a:ahLst/>
            <a:cxnLst/>
            <a:rect l="textAreaLeft" t="textAreaTop" r="textAreaRight" b="textAreaBottom"/>
            <a:pathLst>
              <a:path w="10972800" h="5638800">
                <a:moveTo>
                  <a:pt x="0" y="0"/>
                </a:moveTo>
                <a:lnTo>
                  <a:pt x="10972800" y="0"/>
                </a:lnTo>
                <a:lnTo>
                  <a:pt x="109728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0" name="bg object 18" descr=""/>
          <p:cNvPicPr/>
          <p:nvPr/>
        </p:nvPicPr>
        <p:blipFill>
          <a:blip r:embed="rId3"/>
          <a:stretch/>
        </p:blipFill>
        <p:spPr>
          <a:xfrm>
            <a:off x="0" y="3153960"/>
            <a:ext cx="759240" cy="60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1" name="bg object 19" descr=""/>
          <p:cNvPicPr/>
          <p:nvPr/>
        </p:nvPicPr>
        <p:blipFill>
          <a:blip r:embed="rId4"/>
          <a:stretch/>
        </p:blipFill>
        <p:spPr>
          <a:xfrm>
            <a:off x="11436840" y="3153960"/>
            <a:ext cx="752760" cy="60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2" name="bg object 20"/>
          <p:cNvSpPr/>
          <p:nvPr/>
        </p:nvSpPr>
        <p:spPr>
          <a:xfrm>
            <a:off x="1396080" y="2421360"/>
            <a:ext cx="9405360" cy="360"/>
          </a:xfrm>
          <a:custGeom>
            <a:avLst/>
            <a:gdLst>
              <a:gd name="textAreaLeft" fmla="*/ 0 w 9405360"/>
              <a:gd name="textAreaRight" fmla="*/ 9407520 w 9405360"/>
              <a:gd name="textAreaTop" fmla="*/ 0 h 360"/>
              <a:gd name="textAreaBottom" fmla="*/ 23040 h 360"/>
            </a:gdLst>
            <a:ahLst/>
            <a:cxnLst/>
            <a:rect l="textAreaLeft" t="textAreaTop" r="textAreaRight" b="textAreaBottom"/>
            <a:pathLst>
              <a:path w="9407525" h="0">
                <a:moveTo>
                  <a:pt x="0" y="0"/>
                </a:moveTo>
                <a:lnTo>
                  <a:pt x="9407298" y="1"/>
                </a:lnTo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392480" y="794160"/>
            <a:ext cx="9405000" cy="14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Kliknij, aby edytować format tekstu tytułu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1406520" y="2410560"/>
            <a:ext cx="9376920" cy="356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Kliknij, aby edytować format tekstu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Drugi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Trzeci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Czwarty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Piąty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Szósty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Siódmy poziom konspektu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ftr" idx="25"/>
          </p:nvPr>
        </p:nvSpPr>
        <p:spPr>
          <a:xfrm>
            <a:off x="4145400" y="6378120"/>
            <a:ext cx="389916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dt" idx="26"/>
          </p:nvPr>
        </p:nvSpPr>
        <p:spPr>
          <a:xfrm>
            <a:off x="60948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&lt;data/godzina&gt;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sldNum" idx="27"/>
          </p:nvPr>
        </p:nvSpPr>
        <p:spPr>
          <a:xfrm>
            <a:off x="877824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2DE808A-C718-4A84-84BD-CAE085D448D1}" type="slidenum">
              <a: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rPr>
              <a:t>&lt;numer&gt;</a:t>
            </a:fld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9" name="bg object 17"/>
          <p:cNvSpPr/>
          <p:nvPr/>
        </p:nvSpPr>
        <p:spPr>
          <a:xfrm>
            <a:off x="608040" y="609480"/>
            <a:ext cx="10970640" cy="5636520"/>
          </a:xfrm>
          <a:custGeom>
            <a:avLst/>
            <a:gdLst>
              <a:gd name="textAreaLeft" fmla="*/ 0 w 10970640"/>
              <a:gd name="textAreaRight" fmla="*/ 10972800 w 10970640"/>
              <a:gd name="textAreaTop" fmla="*/ 0 h 5636520"/>
              <a:gd name="textAreaBottom" fmla="*/ 5638680 h 5636520"/>
            </a:gdLst>
            <a:ahLst/>
            <a:cxnLst/>
            <a:rect l="textAreaLeft" t="textAreaTop" r="textAreaRight" b="textAreaBottom"/>
            <a:pathLst>
              <a:path w="10972800" h="5638800">
                <a:moveTo>
                  <a:pt x="0" y="0"/>
                </a:moveTo>
                <a:lnTo>
                  <a:pt x="10972800" y="0"/>
                </a:lnTo>
                <a:lnTo>
                  <a:pt x="109728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0" name="bg object 18" descr=""/>
          <p:cNvPicPr/>
          <p:nvPr/>
        </p:nvPicPr>
        <p:blipFill>
          <a:blip r:embed="rId3"/>
          <a:stretch/>
        </p:blipFill>
        <p:spPr>
          <a:xfrm>
            <a:off x="0" y="3153960"/>
            <a:ext cx="759240" cy="60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1" name="bg object 19" descr=""/>
          <p:cNvPicPr/>
          <p:nvPr/>
        </p:nvPicPr>
        <p:blipFill>
          <a:blip r:embed="rId4"/>
          <a:stretch/>
        </p:blipFill>
        <p:spPr>
          <a:xfrm>
            <a:off x="11436840" y="3153960"/>
            <a:ext cx="752760" cy="60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2" name="bg object 20"/>
          <p:cNvSpPr/>
          <p:nvPr/>
        </p:nvSpPr>
        <p:spPr>
          <a:xfrm>
            <a:off x="1396080" y="2421360"/>
            <a:ext cx="9405360" cy="360"/>
          </a:xfrm>
          <a:custGeom>
            <a:avLst/>
            <a:gdLst>
              <a:gd name="textAreaLeft" fmla="*/ 0 w 9405360"/>
              <a:gd name="textAreaRight" fmla="*/ 9407520 w 9405360"/>
              <a:gd name="textAreaTop" fmla="*/ 0 h 360"/>
              <a:gd name="textAreaBottom" fmla="*/ 23040 h 360"/>
            </a:gdLst>
            <a:ahLst/>
            <a:cxnLst/>
            <a:rect l="textAreaLeft" t="textAreaTop" r="textAreaRight" b="textAreaBottom"/>
            <a:pathLst>
              <a:path w="9407525" h="0">
                <a:moveTo>
                  <a:pt x="0" y="0"/>
                </a:moveTo>
                <a:lnTo>
                  <a:pt x="9407298" y="1"/>
                </a:lnTo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392480" y="1367280"/>
            <a:ext cx="940500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Kliknij, aby edytować format tekstu tytułu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1406520" y="2410560"/>
            <a:ext cx="9376920" cy="356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Kliknij, aby edytować format tekstu konspektu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Drugi poziom konspektu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Trzeci poziom konspektu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Czwarty poziom konspektu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Piąty poziom konspektu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Szósty poziom konspektu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Siódmy poziom konspektu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ftr" idx="31"/>
          </p:nvPr>
        </p:nvSpPr>
        <p:spPr>
          <a:xfrm>
            <a:off x="4145400" y="6378120"/>
            <a:ext cx="389916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sldNum" idx="32"/>
          </p:nvPr>
        </p:nvSpPr>
        <p:spPr>
          <a:xfrm>
            <a:off x="877824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7660F67-1BD7-42E2-A9D5-BF00249C4A78}" type="slidenum">
              <a: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rPr>
              <a:t>&lt;numer&gt;</a:t>
            </a:fld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dt" idx="33"/>
          </p:nvPr>
        </p:nvSpPr>
        <p:spPr>
          <a:xfrm>
            <a:off x="609480" y="6378120"/>
            <a:ext cx="2801880" cy="34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&lt;data/godzina&gt;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5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12190320" cy="6856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1" name="bg object 17"/>
          <p:cNvSpPr/>
          <p:nvPr/>
        </p:nvSpPr>
        <p:spPr>
          <a:xfrm>
            <a:off x="608040" y="609480"/>
            <a:ext cx="10971000" cy="5636880"/>
          </a:xfrm>
          <a:custGeom>
            <a:avLst/>
            <a:gdLst>
              <a:gd name="textAreaLeft" fmla="*/ 0 w 10971000"/>
              <a:gd name="textAreaRight" fmla="*/ 10972800 w 10971000"/>
              <a:gd name="textAreaTop" fmla="*/ 0 h 5636880"/>
              <a:gd name="textAreaBottom" fmla="*/ 5638680 h 5636880"/>
            </a:gdLst>
            <a:ahLst/>
            <a:cxnLst/>
            <a:rect l="textAreaLeft" t="textAreaTop" r="textAreaRight" b="textAreaBottom"/>
            <a:pathLst>
              <a:path w="10972800" h="5638800">
                <a:moveTo>
                  <a:pt x="0" y="0"/>
                </a:moveTo>
                <a:lnTo>
                  <a:pt x="10972800" y="0"/>
                </a:lnTo>
                <a:lnTo>
                  <a:pt x="109728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2" name="bg object 18" descr=""/>
          <p:cNvPicPr/>
          <p:nvPr/>
        </p:nvPicPr>
        <p:blipFill>
          <a:blip r:embed="rId3"/>
          <a:stretch/>
        </p:blipFill>
        <p:spPr>
          <a:xfrm>
            <a:off x="0" y="3153960"/>
            <a:ext cx="759600" cy="604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3" name="bg object 19" descr=""/>
          <p:cNvPicPr/>
          <p:nvPr/>
        </p:nvPicPr>
        <p:blipFill>
          <a:blip r:embed="rId4"/>
          <a:stretch/>
        </p:blipFill>
        <p:spPr>
          <a:xfrm>
            <a:off x="11436840" y="3153960"/>
            <a:ext cx="753120" cy="604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4" name="bg object 20"/>
          <p:cNvSpPr/>
          <p:nvPr/>
        </p:nvSpPr>
        <p:spPr>
          <a:xfrm>
            <a:off x="1396080" y="2421360"/>
            <a:ext cx="9405720" cy="360"/>
          </a:xfrm>
          <a:custGeom>
            <a:avLst/>
            <a:gdLst>
              <a:gd name="textAreaLeft" fmla="*/ 0 w 9405720"/>
              <a:gd name="textAreaRight" fmla="*/ 9407520 w 9405720"/>
              <a:gd name="textAreaTop" fmla="*/ 0 h 360"/>
              <a:gd name="textAreaBottom" fmla="*/ 11520 h 360"/>
            </a:gdLst>
            <a:ahLst/>
            <a:cxnLst/>
            <a:rect l="textAreaLeft" t="textAreaTop" r="textAreaRight" b="textAreaBottom"/>
            <a:pathLst>
              <a:path w="9407525" h="0">
                <a:moveTo>
                  <a:pt x="0" y="0"/>
                </a:moveTo>
                <a:lnTo>
                  <a:pt x="9407298" y="1"/>
                </a:lnTo>
              </a:path>
            </a:pathLst>
          </a:custGeom>
          <a:noFill/>
          <a:ln w="15875">
            <a:solidFill>
              <a:srgbClr val="83992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1392480" y="1367280"/>
            <a:ext cx="940500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Kliknij, aby edytować format tekstu tytułu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1406520" y="2410560"/>
            <a:ext cx="9376920" cy="356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Kliknij, aby edytować format tekstu konspektu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Drugi poziom konspektu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Trzeci poziom konspektu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Czwarty poziom konspektu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Piąty poziom konspektu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Szósty poziom konspektu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Siódmy poziom konspektu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ftr" idx="34"/>
          </p:nvPr>
        </p:nvSpPr>
        <p:spPr>
          <a:xfrm>
            <a:off x="4145400" y="6378120"/>
            <a:ext cx="3899520" cy="34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sldNum" idx="35"/>
          </p:nvPr>
        </p:nvSpPr>
        <p:spPr>
          <a:xfrm>
            <a:off x="8778240" y="6378120"/>
            <a:ext cx="2802240" cy="34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0E858C0-4919-42A0-931A-9ACA721E9CA3}" type="slidenum">
              <a:rPr b="0" lang="pl-PL" sz="14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Times New Roman"/>
              </a:rPr>
              <a:t>&lt;numer&gt;</a:t>
            </a:fld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dt" idx="36"/>
          </p:nvPr>
        </p:nvSpPr>
        <p:spPr>
          <a:xfrm>
            <a:off x="609480" y="6378120"/>
            <a:ext cx="2802240" cy="34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&lt;data/godzina&gt;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object 2" descr=""/>
          <p:cNvPicPr/>
          <p:nvPr/>
        </p:nvPicPr>
        <p:blipFill>
          <a:blip r:embed="rId1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23" name="object 3"/>
          <p:cNvGrpSpPr/>
          <p:nvPr/>
        </p:nvGrpSpPr>
        <p:grpSpPr>
          <a:xfrm>
            <a:off x="0" y="1540800"/>
            <a:ext cx="12189960" cy="3833280"/>
            <a:chOff x="0" y="1540800"/>
            <a:chExt cx="12189960" cy="3833280"/>
          </a:xfrm>
        </p:grpSpPr>
        <p:sp>
          <p:nvSpPr>
            <p:cNvPr id="124" name="object 4"/>
            <p:cNvSpPr/>
            <p:nvPr/>
          </p:nvSpPr>
          <p:spPr>
            <a:xfrm>
              <a:off x="2328480" y="1540800"/>
              <a:ext cx="7541640" cy="3833280"/>
            </a:xfrm>
            <a:custGeom>
              <a:avLst/>
              <a:gdLst>
                <a:gd name="textAreaLeft" fmla="*/ 0 w 7541640"/>
                <a:gd name="textAreaRight" fmla="*/ 7543800 w 7541640"/>
                <a:gd name="textAreaTop" fmla="*/ 0 h 3833280"/>
                <a:gd name="textAreaBottom" fmla="*/ 3835440 h 3833280"/>
              </a:gdLst>
              <a:ahLst/>
              <a:cxnLst/>
              <a:rect l="textAreaLeft" t="textAreaTop" r="textAreaRight" b="textAreaBottom"/>
              <a:pathLst>
                <a:path w="7543800" h="3835400">
                  <a:moveTo>
                    <a:pt x="0" y="0"/>
                  </a:moveTo>
                  <a:lnTo>
                    <a:pt x="7543802" y="0"/>
                  </a:lnTo>
                  <a:lnTo>
                    <a:pt x="7543802" y="3835401"/>
                  </a:lnTo>
                  <a:lnTo>
                    <a:pt x="0" y="383540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>
              <a:solidFill>
                <a:srgbClr val="83992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125" name="object 5" descr=""/>
            <p:cNvPicPr/>
            <p:nvPr/>
          </p:nvPicPr>
          <p:blipFill>
            <a:blip r:embed="rId2"/>
            <a:stretch/>
          </p:blipFill>
          <p:spPr>
            <a:xfrm>
              <a:off x="0" y="3147480"/>
              <a:ext cx="2458800" cy="61056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26" name="object 6" descr=""/>
            <p:cNvPicPr/>
            <p:nvPr/>
          </p:nvPicPr>
          <p:blipFill>
            <a:blip r:embed="rId3"/>
            <a:stretch/>
          </p:blipFill>
          <p:spPr>
            <a:xfrm>
              <a:off x="9736200" y="3147480"/>
              <a:ext cx="2453760" cy="6105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27" name="object 7"/>
            <p:cNvSpPr/>
            <p:nvPr/>
          </p:nvSpPr>
          <p:spPr>
            <a:xfrm>
              <a:off x="2692440" y="3522240"/>
              <a:ext cx="6814080" cy="360"/>
            </a:xfrm>
            <a:custGeom>
              <a:avLst/>
              <a:gdLst>
                <a:gd name="textAreaLeft" fmla="*/ 0 w 6814080"/>
                <a:gd name="textAreaRight" fmla="*/ 6816240 w 6814080"/>
                <a:gd name="textAreaTop" fmla="*/ 0 h 360"/>
                <a:gd name="textAreaBottom" fmla="*/ 23040 h 360"/>
              </a:gdLst>
              <a:ahLst/>
              <a:cxnLst/>
              <a:rect l="textAreaLeft" t="textAreaTop" r="textAreaRight" b="textAreaBottom"/>
              <a:pathLst>
                <a:path w="6816090" h="0">
                  <a:moveTo>
                    <a:pt x="0" y="0"/>
                  </a:moveTo>
                  <a:lnTo>
                    <a:pt x="6815668" y="1"/>
                  </a:lnTo>
                </a:path>
              </a:pathLst>
            </a:custGeom>
            <a:noFill/>
            <a:ln w="15875">
              <a:solidFill>
                <a:srgbClr val="83992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28" name="object 8" descr="$PPTXTitle"/>
          <p:cNvSpPr/>
          <p:nvPr/>
        </p:nvSpPr>
        <p:spPr>
          <a:xfrm>
            <a:off x="3027600" y="2453040"/>
            <a:ext cx="6143400" cy="66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  <a:tabLst>
                <a:tab algn="l" pos="3897000"/>
              </a:tabLst>
            </a:pPr>
            <a:r>
              <a:rPr b="0" lang="pl-PL" sz="2100" strike="noStrike" u="none">
                <a:solidFill>
                  <a:srgbClr val="262626"/>
                </a:solidFill>
                <a:effectLst/>
                <a:uFillTx/>
                <a:latin typeface="Calibri"/>
              </a:rPr>
              <a:t>Częstochowa jako miasto barier i miasto możliwości.</a:t>
            </a:r>
            <a:endParaRPr b="0" lang="pl-PL" sz="2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99"/>
              </a:spcBef>
              <a:tabLst>
                <a:tab algn="l" pos="3897000"/>
              </a:tabLst>
            </a:pPr>
            <a:r>
              <a:rPr b="0" lang="pl-PL" sz="2100" strike="noStrike" u="none">
                <a:solidFill>
                  <a:srgbClr val="262626"/>
                </a:solidFill>
                <a:effectLst/>
                <a:uFillTx/>
                <a:latin typeface="Calibri"/>
              </a:rPr>
              <a:t>Filozoficzne spojrzenie na pojęcie dostępności</a:t>
            </a:r>
            <a:endParaRPr b="0" lang="pl-PL" sz="2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9" name="object 9"/>
          <p:cNvSpPr/>
          <p:nvPr/>
        </p:nvSpPr>
        <p:spPr>
          <a:xfrm>
            <a:off x="5220000" y="3664800"/>
            <a:ext cx="1758240" cy="33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0" lang="pl-PL" sz="21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Krzysztof Całus</a:t>
            </a:r>
            <a:endParaRPr b="0" lang="pl-PL" sz="2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" descr=""/>
          <p:cNvPicPr/>
          <p:nvPr/>
        </p:nvPicPr>
        <p:blipFill>
          <a:blip r:embed="rId1"/>
          <a:stretch/>
        </p:blipFill>
        <p:spPr>
          <a:xfrm>
            <a:off x="1440000" y="2700000"/>
            <a:ext cx="7018560" cy="3323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8" name=""/>
          <p:cNvSpPr/>
          <p:nvPr/>
        </p:nvSpPr>
        <p:spPr>
          <a:xfrm>
            <a:off x="8640000" y="2700000"/>
            <a:ext cx="2878560" cy="326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pl-PL" sz="13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Przenośna pętla indukcyjna dla niedosłyszących</a:t>
            </a:r>
            <a:endParaRPr b="0" lang="pl-PL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3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Pętla indukcyjna to profesjonalne urządzenie, która znajdzie szerokie zastosowanie w obiektach użytku publicznego, w biurach, w punktach handlowych czy innych pomieszczeniach gdzie zajdzie konieczność kontaktu z niedosłyszącymi. Urządzenie posiada wbudowaną pętlę indukcyjną, która przekazuje do odbiorcy wzmocniony</a:t>
            </a:r>
            <a:endParaRPr b="0" lang="pl-PL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3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i ukierunkowany sygnał z mikrofonu mówcy. Dzięki możliwości instalacji dodatkowej baterii urządzenie zyskuje atrybut mobilności.</a:t>
            </a:r>
            <a:endParaRPr b="0" lang="pl-PL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9" name=""/>
          <p:cNvSpPr/>
          <p:nvPr/>
        </p:nvSpPr>
        <p:spPr>
          <a:xfrm>
            <a:off x="900000" y="720000"/>
            <a:ext cx="97185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WYPOŻYCZALNIA SPRZĘTU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BON UJD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" descr=""/>
          <p:cNvPicPr/>
          <p:nvPr/>
        </p:nvPicPr>
        <p:blipFill>
          <a:blip r:embed="rId1"/>
          <a:stretch/>
        </p:blipFill>
        <p:spPr>
          <a:xfrm>
            <a:off x="1260000" y="2700000"/>
            <a:ext cx="3558240" cy="2518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1" name=""/>
          <p:cNvSpPr/>
          <p:nvPr/>
        </p:nvSpPr>
        <p:spPr>
          <a:xfrm>
            <a:off x="5040000" y="2700000"/>
            <a:ext cx="6118560" cy="3627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pl-PL" sz="16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Urządzenie do sterowania PCEye Plus Track&amp;Learn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6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Urządzenie pozwalające na ergonomiczną oraz precyzyjną obsługę komputera. Łączy w sobie funkcjonalność sterowania komputerem za pomocą wzroku, głosu (niezbędne oprogramowanie rozpoznające mowę), a także przycisków. Zestaw zapewnia osobom z niepełnosprawnością ruchową (z zanikiem mięśni, stwardnieniem zanikowym bocznym, stwardnieniem rozsianym, mózgowym porażeniem dziecięcym oraz innymi chorobami neurodegeneracyjnymi) pełny dostęp do wszystkich funkcji oraz aplikacji tabletu z systemem Windows. Dzięki temu osoby te mogą wyłącznie za pomocą wzroku obsługiwać aplikacje takie jak Internet, muzyka, e-booki, portale społecznościowe. Dodatkowo wbudowany moduł podczerwień otwiera wiele możliwości sterowania urządzeniami działającymi na podczerwień, takimi jak telewizor czy funkcje inteligentnego domu. 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2" name=""/>
          <p:cNvSpPr/>
          <p:nvPr/>
        </p:nvSpPr>
        <p:spPr>
          <a:xfrm>
            <a:off x="1260000" y="720000"/>
            <a:ext cx="97185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WYPOŻYCZALNIA SPRZĘTU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BON UJD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" descr="Mysz typu TrackBall – Big Track przystosowana do obsługi całą dłonią, nadgarstkiem lub stopą."/>
          <p:cNvPicPr/>
          <p:nvPr/>
        </p:nvPicPr>
        <p:blipFill>
          <a:blip r:embed="rId1"/>
          <a:stretch/>
        </p:blipFill>
        <p:spPr>
          <a:xfrm>
            <a:off x="900000" y="2520000"/>
            <a:ext cx="5578560" cy="3720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4" name="" descr="Klawiatura jednoręczna MALTRON lewa."/>
          <p:cNvPicPr/>
          <p:nvPr/>
        </p:nvPicPr>
        <p:blipFill>
          <a:blip r:embed="rId2"/>
          <a:stretch/>
        </p:blipFill>
        <p:spPr>
          <a:xfrm>
            <a:off x="6572160" y="2520000"/>
            <a:ext cx="4586400" cy="3598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5" name=""/>
          <p:cNvSpPr/>
          <p:nvPr/>
        </p:nvSpPr>
        <p:spPr>
          <a:xfrm>
            <a:off x="900000" y="720000"/>
            <a:ext cx="100785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WYPOŻYCZALNIA SPRZĘTU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BON UJD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" descr="Switch Click USB – przewodowy przycisk oraz interfejs USB do urządzeń elektronicznych zastępujący lewy klik myszy komputerowej."/>
          <p:cNvPicPr/>
          <p:nvPr/>
        </p:nvPicPr>
        <p:blipFill>
          <a:blip r:embed="rId1"/>
          <a:stretch/>
        </p:blipFill>
        <p:spPr>
          <a:xfrm>
            <a:off x="900000" y="2520000"/>
            <a:ext cx="5157000" cy="3562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7" name="" descr="GOGLE VR QUEST 64Gb&#10;&#10;Nowoczesne gogle wirtualnej rzeczywistości umożliwiające uczestnictwo w interaktywnych szkoleniach, terapii oraz wirtualnych spacerach po kampusie."/>
          <p:cNvPicPr/>
          <p:nvPr/>
        </p:nvPicPr>
        <p:blipFill>
          <a:blip r:embed="rId2"/>
          <a:stretch/>
        </p:blipFill>
        <p:spPr>
          <a:xfrm>
            <a:off x="6299640" y="2517840"/>
            <a:ext cx="5038920" cy="3600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8" name=""/>
          <p:cNvSpPr/>
          <p:nvPr/>
        </p:nvSpPr>
        <p:spPr>
          <a:xfrm>
            <a:off x="900000" y="720000"/>
            <a:ext cx="100785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WYPOŻYCZALNIA SPRZĘTU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BON UJD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" descr="Poręcz przed wejściem do Biura ds. Osób z Niepełnosprawnościami Politechniki Częstochowskiej z oznaczeniami w alfabecie Braille'a."/>
          <p:cNvPicPr/>
          <p:nvPr/>
        </p:nvPicPr>
        <p:blipFill>
          <a:blip r:embed="rId1"/>
          <a:stretch/>
        </p:blipFill>
        <p:spPr>
          <a:xfrm>
            <a:off x="797040" y="720000"/>
            <a:ext cx="3881520" cy="5536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0" name="" descr="Wypustki nachodniku przed schodami prowadzącymi w dół, ułatwiające osobom niewidomym poruszanie się."/>
          <p:cNvPicPr/>
          <p:nvPr/>
        </p:nvPicPr>
        <p:blipFill>
          <a:blip r:embed="rId2"/>
          <a:stretch/>
        </p:blipFill>
        <p:spPr>
          <a:xfrm>
            <a:off x="4785840" y="720000"/>
            <a:ext cx="6552720" cy="5398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" descr="Stanowisko biurowe wyposażone w powiekszalnik tekstu"/>
          <p:cNvPicPr/>
          <p:nvPr/>
        </p:nvPicPr>
        <p:blipFill>
          <a:blip r:embed="rId1"/>
          <a:stretch/>
        </p:blipFill>
        <p:spPr>
          <a:xfrm>
            <a:off x="900000" y="2595240"/>
            <a:ext cx="3427200" cy="1903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2" name="" descr="Stanowisko komputerowe w bibliotece przystosowane dla osób zniepełnosprawnościami. Monitor, kalwiatura, mysz typu Track Ball."/>
          <p:cNvPicPr/>
          <p:nvPr/>
        </p:nvPicPr>
        <p:blipFill>
          <a:blip r:embed="rId2"/>
          <a:stretch/>
        </p:blipFill>
        <p:spPr>
          <a:xfrm>
            <a:off x="7731360" y="2595240"/>
            <a:ext cx="3427200" cy="1903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3" name="" descr="Poręcz przed wejjściem do biblioteki z napisami w alfabecie Braille'a."/>
          <p:cNvPicPr/>
          <p:nvPr/>
        </p:nvPicPr>
        <p:blipFill>
          <a:blip r:embed="rId3"/>
          <a:stretch/>
        </p:blipFill>
        <p:spPr>
          <a:xfrm>
            <a:off x="4304160" y="2595240"/>
            <a:ext cx="3427200" cy="190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4" name=""/>
          <p:cNvSpPr/>
          <p:nvPr/>
        </p:nvSpPr>
        <p:spPr>
          <a:xfrm>
            <a:off x="900000" y="720000"/>
            <a:ext cx="9718560" cy="130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>
              <a:lnSpc>
                <a:spcPct val="100000"/>
              </a:lnSpc>
            </a:pPr>
            <a:r>
              <a:rPr b="0" lang="pl-PL" sz="40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DOSTĘPNOŚĆ ARCHITEKTONICZNA </a:t>
            </a:r>
            <a:endParaRPr b="0" lang="pl-PL" sz="4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0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W CZĘSTOCHOWIE - PRZYKŁADY</a:t>
            </a:r>
            <a:endParaRPr b="0" lang="pl-PL" sz="4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5" name=""/>
          <p:cNvSpPr/>
          <p:nvPr/>
        </p:nvSpPr>
        <p:spPr>
          <a:xfrm>
            <a:off x="900000" y="4680000"/>
            <a:ext cx="100785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BIBLIOTEKA GŁÓWNA 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POLITECHNIKI CZĘSTOCHOWSKIEJ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" descr="Podjazd prowadzący do Biura ds. Osób z Niepełnosprawnościami Politechniki Częstochowskiej."/>
          <p:cNvPicPr/>
          <p:nvPr/>
        </p:nvPicPr>
        <p:blipFill>
          <a:blip r:embed="rId1"/>
          <a:stretch/>
        </p:blipFill>
        <p:spPr>
          <a:xfrm>
            <a:off x="540000" y="2389320"/>
            <a:ext cx="3427200" cy="1903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7" name="" descr="Stanowisko komputerowe wyposażone w biurko, komputer z monitorem, klawiaturą,  specjalnym skanerem skanerem i specjalną, ergonomiczną myszą komputerową."/>
          <p:cNvPicPr/>
          <p:nvPr/>
        </p:nvPicPr>
        <p:blipFill>
          <a:blip r:embed="rId2"/>
          <a:stretch/>
        </p:blipFill>
        <p:spPr>
          <a:xfrm>
            <a:off x="3968640" y="2415240"/>
            <a:ext cx="3427200" cy="1978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8" name="" descr="Obniżony stół przystosowany dla osób z niepełnosprawnościami"/>
          <p:cNvPicPr/>
          <p:nvPr/>
        </p:nvPicPr>
        <p:blipFill>
          <a:blip r:embed="rId3"/>
          <a:stretch/>
        </p:blipFill>
        <p:spPr>
          <a:xfrm>
            <a:off x="7200000" y="2490480"/>
            <a:ext cx="4318560" cy="1903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9" name="" descr="Obniżony stół z pętlą indukcyjną."/>
          <p:cNvPicPr/>
          <p:nvPr/>
        </p:nvPicPr>
        <p:blipFill>
          <a:blip r:embed="rId4"/>
          <a:stretch/>
        </p:blipFill>
        <p:spPr>
          <a:xfrm>
            <a:off x="573120" y="4294080"/>
            <a:ext cx="3427200" cy="2004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0" name="" descr=" Wypukłe oznaczenia nawierzchni w budunku ułatwiające osobom niewidomym poruszanie się."/>
          <p:cNvPicPr/>
          <p:nvPr/>
        </p:nvPicPr>
        <p:blipFill>
          <a:blip r:embed="rId5"/>
          <a:stretch/>
        </p:blipFill>
        <p:spPr>
          <a:xfrm>
            <a:off x="4001760" y="4395240"/>
            <a:ext cx="3427200" cy="1903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1" name="" descr="Żólta tabliczka z napisem zwykłym, poniżej napis w alfabecie Braille'a."/>
          <p:cNvPicPr/>
          <p:nvPr/>
        </p:nvPicPr>
        <p:blipFill>
          <a:blip r:embed="rId6"/>
          <a:stretch/>
        </p:blipFill>
        <p:spPr>
          <a:xfrm>
            <a:off x="7430400" y="4345920"/>
            <a:ext cx="4268160" cy="190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2" name=""/>
          <p:cNvSpPr/>
          <p:nvPr/>
        </p:nvSpPr>
        <p:spPr>
          <a:xfrm>
            <a:off x="720000" y="720000"/>
            <a:ext cx="989856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>
              <a:lnSpc>
                <a:spcPct val="100000"/>
              </a:lnSpc>
            </a:pPr>
            <a:r>
              <a:rPr b="0" lang="pl-PL" sz="36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BIURO DS. OSÓB</a:t>
            </a:r>
            <a:endParaRPr b="0" lang="pl-PL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36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Z NIEPEŁNOSPRAWNOŚCIAMI </a:t>
            </a:r>
            <a:endParaRPr b="0" lang="pl-PL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36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POLITECHNIKI CZĘSTOCHOWSKIEJ</a:t>
            </a:r>
            <a:endParaRPr b="0" lang="pl-PL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"/>
          <p:cNvSpPr/>
          <p:nvPr/>
        </p:nvSpPr>
        <p:spPr>
          <a:xfrm>
            <a:off x="900000" y="720000"/>
            <a:ext cx="971856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>
              <a:lnSpc>
                <a:spcPct val="100000"/>
              </a:lnSpc>
            </a:pPr>
            <a:r>
              <a:rPr b="0" lang="pl-PL" sz="36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TYFLOMAPY Z NAPISAMI W ALFABECIE BRAILLE’A –</a:t>
            </a:r>
            <a:endParaRPr b="0" lang="pl-PL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36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POLITECHNIKA CZĘSTOCHOWSKA</a:t>
            </a:r>
            <a:endParaRPr b="0" lang="pl-PL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4" name=""/>
          <p:cNvSpPr/>
          <p:nvPr/>
        </p:nvSpPr>
        <p:spPr>
          <a:xfrm>
            <a:off x="720000" y="2520000"/>
            <a:ext cx="1007856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22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Są to mapy, które stanowią duże udogodnienie dla osób niewidomych i słabowidzących, czytane za pomocą zmysłu dotyku lub w ograniczonym stopniu wzrokiem. </a:t>
            </a:r>
            <a:r>
              <a:rPr b="0" lang="pl-PL" sz="10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</a:t>
            </a:r>
            <a:endParaRPr b="0" lang="pl-PL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5" name="" descr="Tyflomapa z napisammi w alfabecie Braille'a na Wydziale Budownictwa Politechniki Częstochowskiej."/>
          <p:cNvPicPr/>
          <p:nvPr/>
        </p:nvPicPr>
        <p:blipFill>
          <a:blip r:embed="rId1"/>
          <a:stretch/>
        </p:blipFill>
        <p:spPr>
          <a:xfrm>
            <a:off x="900000" y="3240000"/>
            <a:ext cx="4760640" cy="2855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6" name="" descr="Tyflomapa w Bibliotece Politechniki Częstochowskiej"/>
          <p:cNvPicPr/>
          <p:nvPr/>
        </p:nvPicPr>
        <p:blipFill>
          <a:blip r:embed="rId2"/>
          <a:stretch/>
        </p:blipFill>
        <p:spPr>
          <a:xfrm>
            <a:off x="5940000" y="3240000"/>
            <a:ext cx="4760640" cy="28558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" descr="Tabliczka informacyjna z napisem w alfabecie Braille'a."/>
          <p:cNvPicPr/>
          <p:nvPr/>
        </p:nvPicPr>
        <p:blipFill>
          <a:blip r:embed="rId1"/>
          <a:stretch/>
        </p:blipFill>
        <p:spPr>
          <a:xfrm>
            <a:off x="720000" y="2520000"/>
            <a:ext cx="3516480" cy="1798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8" name="" descr="Tabliczka informacyjna z napisem w alfabecie Braille'a."/>
          <p:cNvPicPr/>
          <p:nvPr/>
        </p:nvPicPr>
        <p:blipFill>
          <a:blip r:embed="rId2"/>
          <a:stretch/>
        </p:blipFill>
        <p:spPr>
          <a:xfrm>
            <a:off x="4237920" y="2520000"/>
            <a:ext cx="2338560" cy="1798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9" name="" descr="Tabliczka informacyjna z napisem w alfabecie Braille'a."/>
          <p:cNvPicPr/>
          <p:nvPr/>
        </p:nvPicPr>
        <p:blipFill>
          <a:blip r:embed="rId3"/>
          <a:stretch/>
        </p:blipFill>
        <p:spPr>
          <a:xfrm>
            <a:off x="6577920" y="2520000"/>
            <a:ext cx="2420640" cy="1798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0" name="" descr="Tabliczka informacyjna z napisem w alfabecie Braille'a"/>
          <p:cNvPicPr/>
          <p:nvPr/>
        </p:nvPicPr>
        <p:blipFill>
          <a:blip r:embed="rId4"/>
          <a:stretch/>
        </p:blipFill>
        <p:spPr>
          <a:xfrm>
            <a:off x="9000000" y="2520000"/>
            <a:ext cx="2338560" cy="1798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1" name="" descr="Tabliczka informacyjna z napisem w alfabecie Braille'a."/>
          <p:cNvPicPr/>
          <p:nvPr/>
        </p:nvPicPr>
        <p:blipFill>
          <a:blip r:embed="rId5"/>
          <a:stretch/>
        </p:blipFill>
        <p:spPr>
          <a:xfrm>
            <a:off x="660240" y="4320000"/>
            <a:ext cx="5278320" cy="1978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2" name="" descr=""/>
          <p:cNvPicPr/>
          <p:nvPr/>
        </p:nvPicPr>
        <p:blipFill>
          <a:blip r:embed="rId6"/>
          <a:stretch/>
        </p:blipFill>
        <p:spPr>
          <a:xfrm>
            <a:off x="5940000" y="4320000"/>
            <a:ext cx="5660640" cy="1978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3" name=""/>
          <p:cNvSpPr/>
          <p:nvPr/>
        </p:nvSpPr>
        <p:spPr>
          <a:xfrm>
            <a:off x="720000" y="720000"/>
            <a:ext cx="1025856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>
              <a:lnSpc>
                <a:spcPct val="100000"/>
              </a:lnSpc>
            </a:pPr>
            <a:r>
              <a:rPr b="0" lang="pl-PL" sz="36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TABLICZKI INFORMACYJNE</a:t>
            </a:r>
            <a:endParaRPr b="0" lang="pl-PL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36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Z NAPISAMI W ALFABECIE BRAILLE’A </a:t>
            </a:r>
            <a:endParaRPr b="0" lang="pl-PL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36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– POLITECHNIKA CZĘSTOCHOWSKA</a:t>
            </a:r>
            <a:endParaRPr b="0" lang="pl-PL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" descr="Wiata przystankowa z ławką i miejscem dla osoby na wózku inwalidzkim."/>
          <p:cNvPicPr/>
          <p:nvPr/>
        </p:nvPicPr>
        <p:blipFill>
          <a:blip r:embed="rId1"/>
          <a:stretch/>
        </p:blipFill>
        <p:spPr>
          <a:xfrm>
            <a:off x="856080" y="2502720"/>
            <a:ext cx="5906520" cy="3629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5" name="" descr="Multimedialna tablica informacyjna na przystanku autobusowym."/>
          <p:cNvPicPr/>
          <p:nvPr/>
        </p:nvPicPr>
        <p:blipFill>
          <a:blip r:embed="rId2"/>
          <a:stretch/>
        </p:blipFill>
        <p:spPr>
          <a:xfrm>
            <a:off x="7020000" y="2489400"/>
            <a:ext cx="4678560" cy="3629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6" name=""/>
          <p:cNvSpPr/>
          <p:nvPr/>
        </p:nvSpPr>
        <p:spPr>
          <a:xfrm>
            <a:off x="900000" y="720000"/>
            <a:ext cx="100785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DOSTĘPNOŚĆ W TRANSPORCIE MIEJSKIM W CZĘSTOCHOWIE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"/>
          <p:cNvSpPr/>
          <p:nvPr/>
        </p:nvSpPr>
        <p:spPr>
          <a:xfrm>
            <a:off x="1080000" y="720000"/>
            <a:ext cx="95385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WYPOŻYCZALNIA SPRZĘTU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BON UJD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1" name="" descr=""/>
          <p:cNvPicPr/>
          <p:nvPr/>
        </p:nvPicPr>
        <p:blipFill>
          <a:blip r:embed="rId1"/>
          <a:stretch/>
        </p:blipFill>
        <p:spPr>
          <a:xfrm>
            <a:off x="8100000" y="3479760"/>
            <a:ext cx="1978560" cy="263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2" name=""/>
          <p:cNvSpPr/>
          <p:nvPr/>
        </p:nvSpPr>
        <p:spPr>
          <a:xfrm>
            <a:off x="900000" y="2700000"/>
            <a:ext cx="6658560" cy="323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pl-PL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3" name=""/>
          <p:cNvSpPr/>
          <p:nvPr/>
        </p:nvSpPr>
        <p:spPr>
          <a:xfrm>
            <a:off x="7920000" y="2700000"/>
            <a:ext cx="2338560" cy="77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pl-PL" sz="15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Dyktafon Odtwarzacz książek Plextalk Linio Pocket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2"/>
          <a:stretch/>
        </p:blipFill>
        <p:spPr>
          <a:xfrm>
            <a:off x="1440000" y="3420000"/>
            <a:ext cx="6240960" cy="2698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5" name=""/>
          <p:cNvSpPr/>
          <p:nvPr/>
        </p:nvSpPr>
        <p:spPr>
          <a:xfrm>
            <a:off x="1440000" y="2520000"/>
            <a:ext cx="6298560" cy="73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pl-PL" sz="2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Dyktafon cyfrowy Olympus DM-720</a:t>
            </a:r>
            <a:endParaRPr b="0" lang="pl-PL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" descr="Miejsca siedzące w autobusie, brak miejsca dla osoby z niepełnosprawnościami."/>
          <p:cNvPicPr/>
          <p:nvPr/>
        </p:nvPicPr>
        <p:blipFill>
          <a:blip r:embed="rId1"/>
          <a:stretch/>
        </p:blipFill>
        <p:spPr>
          <a:xfrm>
            <a:off x="900000" y="2617920"/>
            <a:ext cx="5432040" cy="3320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8" name="" descr="Miejsce w autobusie dla osoby na wózku inwalidzkim  oraz wózka dziecięcego."/>
          <p:cNvPicPr/>
          <p:nvPr/>
        </p:nvPicPr>
        <p:blipFill>
          <a:blip r:embed="rId2"/>
          <a:stretch/>
        </p:blipFill>
        <p:spPr>
          <a:xfrm>
            <a:off x="6480000" y="2685240"/>
            <a:ext cx="4641840" cy="325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9" name=""/>
          <p:cNvSpPr/>
          <p:nvPr/>
        </p:nvSpPr>
        <p:spPr>
          <a:xfrm>
            <a:off x="900000" y="720000"/>
            <a:ext cx="97185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DOSTĘPNOŚĆ W TRANSPORCIE MIEJSKIM W CZĘSTOCHOWIE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" descr="Niski krawężnik przy przystanku autobusowym ułatwiający wsiadanie do pojazdu."/>
          <p:cNvPicPr/>
          <p:nvPr/>
        </p:nvPicPr>
        <p:blipFill>
          <a:blip r:embed="rId1"/>
          <a:stretch/>
        </p:blipFill>
        <p:spPr>
          <a:xfrm>
            <a:off x="1440000" y="2520000"/>
            <a:ext cx="9538560" cy="3560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1" name=""/>
          <p:cNvSpPr/>
          <p:nvPr/>
        </p:nvSpPr>
        <p:spPr>
          <a:xfrm>
            <a:off x="900000" y="720000"/>
            <a:ext cx="98985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DOSTĘPNOŚĆ W TRANSPORCIE MIEJSKIM W CZĘSTOCHOWIE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"/>
          <p:cNvSpPr/>
          <p:nvPr/>
        </p:nvSpPr>
        <p:spPr>
          <a:xfrm>
            <a:off x="1080720" y="2520720"/>
            <a:ext cx="10078920" cy="341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2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Refleksja filozoficzna nad dostępnością przestrzeni miejskiej wskazuje, że dostępność nie jest jedynie kwestią techniczną. Jest również kwestią sprawiedliwości, godności, odpowiedzialności etycznej i prawa do miasta. Koncepcje Rawlsa, Maritaina, Levinasa, Habermasa, Lefebvre’a, Harveya i Marcuse’a pokazują, że miasto dostępne to nie tylko miasto z windami i podjazdami, lecz przestrzeń społeczna, w której każdy mieszkaniec ma realną możliwość uczestnictwa i współtworzenia życia miejskiego. W praktyce oznacza to konieczność zarówno infrastrukturalnych, jak i społecznych działań na rzecz włączalności osób z niepełnosprawnościami – tworzenia miasta, które jest zarówno etycznie, jak i praktycznie dostępne dla wszystkich. </a:t>
            </a:r>
            <a:endParaRPr b="0" lang="pl-PL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3" name=""/>
          <p:cNvSpPr/>
          <p:nvPr/>
        </p:nvSpPr>
        <p:spPr>
          <a:xfrm>
            <a:off x="1260000" y="900000"/>
            <a:ext cx="9178920" cy="125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PODSUMOWANIE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subTitle"/>
          </p:nvPr>
        </p:nvSpPr>
        <p:spPr>
          <a:xfrm>
            <a:off x="1406520" y="2409120"/>
            <a:ext cx="9376920" cy="356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DZIĘKUJĘ ZA UWAGĘ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1080000" y="2520000"/>
            <a:ext cx="4458240" cy="3598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7" name=""/>
          <p:cNvSpPr/>
          <p:nvPr/>
        </p:nvSpPr>
        <p:spPr>
          <a:xfrm>
            <a:off x="5760000" y="2340000"/>
            <a:ext cx="5398560" cy="377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pl-PL" sz="22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Powiększalnik Acrobat HD LCD 24′</a:t>
            </a:r>
            <a:endParaRPr b="0" lang="pl-PL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2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Urządzenie przeznaczone dla osób słabowidzących, ułatwiające oglądanie przedmiotów lub czytanie tekstów w dużym powiększeniu. Po położeniu tekstu lub przedmiotu pod kamerą takiego powiększalnika można zobaczyć obraz na monitorze powiększalnika lub na ekranie podłączonego do powiększalnika komputera czy telewizora.</a:t>
            </a:r>
            <a:endParaRPr b="0" lang="pl-PL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8" name=""/>
          <p:cNvSpPr/>
          <p:nvPr/>
        </p:nvSpPr>
        <p:spPr>
          <a:xfrm>
            <a:off x="1080000" y="720000"/>
            <a:ext cx="95385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WYPOŻYCZALNIA SPRZĘTU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BON UJD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" descr=""/>
          <p:cNvPicPr/>
          <p:nvPr/>
        </p:nvPicPr>
        <p:blipFill>
          <a:blip r:embed="rId1"/>
          <a:stretch/>
        </p:blipFill>
        <p:spPr>
          <a:xfrm>
            <a:off x="900000" y="2880000"/>
            <a:ext cx="6390360" cy="2878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0" name=""/>
          <p:cNvSpPr/>
          <p:nvPr/>
        </p:nvSpPr>
        <p:spPr>
          <a:xfrm>
            <a:off x="7525440" y="2500920"/>
            <a:ext cx="3778560" cy="374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pl-PL" sz="16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Auto-Lektor Basic urządzenie lektorskie 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6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Urządzenie czytające dowolny tekst drukowany, nawet gazety o słabej jakości druku i faksy. Po podłączeniu do Internetu udostępnia obsługę poczty elektronicznej oraz umożliwia przeglądanie stron www. Elementy Braille zintegrowane są w jednej obudowie, co ułatwia obsługę i przenoszenie. Urządzenie jest gotowe do użycia od razu po podłączeniu do źródła prądu. Zawiera język polski i angielski. Podstawowym zadaniem Auto-Lektora Basic jest czytanie tekstu drukowanego, ale można też odczytywać tekst zapisany w jego pamięci.</a:t>
            </a:r>
            <a:r>
              <a:rPr b="0" lang="pl-PL" sz="1500" strike="noStrike" u="none">
                <a:solidFill>
                  <a:srgbClr val="000000"/>
                </a:solidFill>
                <a:effectLst/>
                <a:uFillTx/>
                <a:latin typeface="Garamond"/>
              </a:rPr>
              <a:t> 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1" name=""/>
          <p:cNvSpPr/>
          <p:nvPr/>
        </p:nvSpPr>
        <p:spPr>
          <a:xfrm>
            <a:off x="900000" y="720000"/>
            <a:ext cx="93585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WYPOŻYCZALNIA SPRZĘTU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BON UJD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720000" y="2579400"/>
            <a:ext cx="2698560" cy="3539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3" name=""/>
          <p:cNvSpPr/>
          <p:nvPr/>
        </p:nvSpPr>
        <p:spPr>
          <a:xfrm>
            <a:off x="3600000" y="2700000"/>
            <a:ext cx="7558560" cy="372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pl-PL" sz="20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ZOOMAX SNOW 12: powiększalnik przenośny, kamera i lupa elektroniczna </a:t>
            </a:r>
            <a:endParaRPr b="0" lang="pl-PL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Umożliwia łatwiejsze czytanie, pisanie, a nawet skanowanie zawartości całej strony za pomocą syntezatora mowy OCR. 12-calowy wyświetlacz Full HD, powiększenie do 19 razy oraz prosty interfejs sprawdzą się w każdej sytuacji. Szczególnym ułatwieniem jest udźwiękowienie zarówno przycisków fizycznych, jak i tych na dotykowym ekranie. Do urządzenia dołączony jest dedykowany stojak, na którym można umieścić urządzenie. Dzięki temu możliwe jest położenie oglądanego obiektu pod kamerą urządzenia, a także pisanie odręczne. Snow 12 rozpoznaje ponad 20 języków i czyta je męskim lub damskim głosem syntezatora.</a:t>
            </a:r>
            <a:endParaRPr b="0" lang="pl-PL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4" name=""/>
          <p:cNvSpPr/>
          <p:nvPr/>
        </p:nvSpPr>
        <p:spPr>
          <a:xfrm>
            <a:off x="900000" y="720000"/>
            <a:ext cx="98985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WYPOŻYCZALNIA SPRZĘTU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BON UJD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" descr=""/>
          <p:cNvPicPr/>
          <p:nvPr/>
        </p:nvPicPr>
        <p:blipFill>
          <a:blip r:embed="rId1"/>
          <a:stretch/>
        </p:blipFill>
        <p:spPr>
          <a:xfrm>
            <a:off x="900000" y="2635200"/>
            <a:ext cx="5703840" cy="3303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6" name=""/>
          <p:cNvSpPr/>
          <p:nvPr/>
        </p:nvSpPr>
        <p:spPr>
          <a:xfrm>
            <a:off x="6840000" y="2700000"/>
            <a:ext cx="4498560" cy="353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pl-PL" sz="16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Przenośny monitor brajlowski Focus 14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6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14-znakowy, przenośny, mieszczący się w kieszeni monitor brajlowski. Współpracuje ze smartfonami, tabletami, notebookami i komputerami stacjonarnymi. Posiada szybko reagującą, 8-punktową klawiaturę typu Perkins, przyciski przywoływania kursora, wygodne klawisze nawigacyjne góra – dół, przyciski trybu służące do szybkiej nawigacji po plikach, listach i menu, przyciski przewijania, regulację sztywności punktów brajlowskich, port USB i łączność bluetooth. Wbudowana bateria zapewnia blisko 20 godzin pracy.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7" name=""/>
          <p:cNvSpPr/>
          <p:nvPr/>
        </p:nvSpPr>
        <p:spPr>
          <a:xfrm>
            <a:off x="1080000" y="900000"/>
            <a:ext cx="98985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WYPOŻYCZALNIA SPRZĘTU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BON UJD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" descr=""/>
          <p:cNvPicPr/>
          <p:nvPr/>
        </p:nvPicPr>
        <p:blipFill>
          <a:blip r:embed="rId1"/>
          <a:stretch/>
        </p:blipFill>
        <p:spPr>
          <a:xfrm>
            <a:off x="900000" y="2520000"/>
            <a:ext cx="4858560" cy="3598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9" name="" descr=""/>
          <p:cNvPicPr/>
          <p:nvPr/>
        </p:nvPicPr>
        <p:blipFill>
          <a:blip r:embed="rId2"/>
          <a:stretch/>
        </p:blipFill>
        <p:spPr>
          <a:xfrm>
            <a:off x="5940000" y="2536560"/>
            <a:ext cx="4777560" cy="3582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0" name=""/>
          <p:cNvSpPr/>
          <p:nvPr/>
        </p:nvSpPr>
        <p:spPr>
          <a:xfrm>
            <a:off x="900000" y="720000"/>
            <a:ext cx="98985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WYPOŻYCZALNIA SPRZĘTU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BON UJD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" descr=""/>
          <p:cNvPicPr/>
          <p:nvPr/>
        </p:nvPicPr>
        <p:blipFill>
          <a:blip r:embed="rId1"/>
          <a:stretch/>
        </p:blipFill>
        <p:spPr>
          <a:xfrm>
            <a:off x="900000" y="2842200"/>
            <a:ext cx="6474240" cy="2916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2" name=""/>
          <p:cNvSpPr/>
          <p:nvPr/>
        </p:nvSpPr>
        <p:spPr>
          <a:xfrm>
            <a:off x="7560000" y="2880000"/>
            <a:ext cx="3778560" cy="316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pl-PL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Wygrzewarka do specjalnego papieru pęczniejącego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Pozwala przedstawić osobom niewidomym grafikę, wykresy i pismo wypukłe na papierze pęczniejącym w formacie A4 i A3. Wygrzewarka pozwala na wielokrotne wygrzewanie tej samej kartki papieru pęczniejącego, co pozwala na bieżącą pracę z osobą niewidomą.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3" name=""/>
          <p:cNvSpPr/>
          <p:nvPr/>
        </p:nvSpPr>
        <p:spPr>
          <a:xfrm>
            <a:off x="900000" y="720000"/>
            <a:ext cx="98985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WYPOŻYCZALNIA SPRZĘTU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BON UJD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900000" y="2575800"/>
            <a:ext cx="5938560" cy="3542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5" name=""/>
          <p:cNvSpPr/>
          <p:nvPr/>
        </p:nvSpPr>
        <p:spPr>
          <a:xfrm>
            <a:off x="7020000" y="2520000"/>
            <a:ext cx="4498560" cy="338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pl-PL" sz="12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Stacjonarny lub przenośny skaner książkowy Czur ET 18</a:t>
            </a:r>
            <a:endParaRPr b="0" lang="pl-PL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2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Czur ET 18 Pro to profesjonalny skaner do książek obsługujący format A3. Pozwala łatwo, szybko i wygodnie skanować dokumenty, książki, formularze, faktury a także stare archiwa bez ryzyka ich zniszczenia. Mechanizm OCR pozwalający szybko przekonwertować zeskanowane obrazy do edytowalnych plików Word / PDF / TIFF. Skaner jest wyposażony w inteligentne algorytmy przetwarzania obrazu do automatycznego przycinania i korekcji nachylenia, co dodatkowo poprawia jakość skanowania.Dodatkowo skaner pozwala przetrzymywać pliki w chmurze, nawet do 150 stron, dzięki wbudowanemu modułowi Wi-Fi. Jedyny na rynku skaner wyposażony w laserową korekcję zniekształceń, przekształcanie zakrzywionych stron z książki w precyzyjnie zeskanowane i poprawione obrazy nigdy nie było łatwiejsze, dzięki funkcjom wygładzenia zagięć, inteligentnego stronicowania i usuwania palców. Model ET 18 Pro to przełomowy inteligentny skaner zapewniający użytkownikom wygodne, wydajne i energooszczędne rozwiązania do skanowania.</a:t>
            </a:r>
            <a:endParaRPr b="0" lang="pl-PL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6" name=""/>
          <p:cNvSpPr/>
          <p:nvPr/>
        </p:nvSpPr>
        <p:spPr>
          <a:xfrm>
            <a:off x="900000" y="720000"/>
            <a:ext cx="100785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WYPOŻYCZALNIA SPRZĘTU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 BON UJD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</TotalTime>
  <Application>LibreOffice/25.2.7.2$Windows_X86_64 LibreOffice_project/5cbfd1ab6520636bb5f7b99185aa69bd7456825d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2025-11-22T11:04:20Z</dcterms:created>
  <dc:creator/>
  <dc:description/>
  <dc:language>pl-PL</dc:language>
  <cp:lastModifiedBy/>
  <dcterms:modified xsi:type="dcterms:W3CDTF">2025-11-30T14:40:42Z</dcterms:modified>
  <cp:revision>15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2023-08-01T00:00:00Z</vt:filetime>
  </property>
  <property fmtid="{D5CDD505-2E9C-101B-9397-08002B2CF9AE}" pid="3" name="LastSaved">
    <vt:filetime>2025-11-22T00:00:00Z</vt:filetime>
  </property>
  <property fmtid="{D5CDD505-2E9C-101B-9397-08002B2CF9AE}" pid="4" name="PresentationFormat">
    <vt:lpwstr>On-screen Show (4:3)</vt:lpwstr>
  </property>
  <property fmtid="{D5CDD505-2E9C-101B-9397-08002B2CF9AE}" pid="5" name="Producer">
    <vt:lpwstr>macOS Wersja 12.2.1 (kompilacja 21D62) Quartz PDFContext</vt:lpwstr>
  </property>
</Properties>
</file>